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84" r:id="rId3"/>
    <p:sldId id="262" r:id="rId4"/>
    <p:sldId id="277" r:id="rId5"/>
    <p:sldId id="264" r:id="rId6"/>
    <p:sldId id="256" r:id="rId7"/>
    <p:sldId id="278" r:id="rId8"/>
    <p:sldId id="263" r:id="rId9"/>
    <p:sldId id="279" r:id="rId10"/>
    <p:sldId id="285" r:id="rId11"/>
    <p:sldId id="269" r:id="rId12"/>
    <p:sldId id="280" r:id="rId13"/>
    <p:sldId id="266" r:id="rId14"/>
    <p:sldId id="261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9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5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73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1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00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3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5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1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6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8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1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8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8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8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8E3C60-A499-439D-910B-19F418BB3F1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7C6B-B4FC-479F-AD82-F867DE03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38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7015" y="211102"/>
            <a:ext cx="4549942" cy="851422"/>
          </a:xfrm>
        </p:spPr>
        <p:txBody>
          <a:bodyPr/>
          <a:lstStyle/>
          <a:p>
            <a:pPr algn="ctr"/>
            <a:r>
              <a:rPr lang="ru-RU" sz="6000" dirty="0" smtClean="0"/>
              <a:t>Объём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107" t="17071" r="15960" b="58326"/>
          <a:stretch/>
        </p:blipFill>
        <p:spPr>
          <a:xfrm>
            <a:off x="9875519" y="1618118"/>
            <a:ext cx="1390374" cy="134598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63399" t="17071"/>
          <a:stretch/>
        </p:blipFill>
        <p:spPr>
          <a:xfrm>
            <a:off x="9875519" y="3207214"/>
            <a:ext cx="2048416" cy="347839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3770" y="211102"/>
            <a:ext cx="4549942" cy="1036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dirty="0" smtClean="0"/>
              <a:t>Площадь</a:t>
            </a:r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188" r="6127" b="38711"/>
          <a:stretch/>
        </p:blipFill>
        <p:spPr>
          <a:xfrm>
            <a:off x="566191" y="3134151"/>
            <a:ext cx="3618411" cy="3385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074" t="69510" r="64663" b="4240"/>
          <a:stretch/>
        </p:blipFill>
        <p:spPr>
          <a:xfrm>
            <a:off x="4501643" y="4101900"/>
            <a:ext cx="1303446" cy="1449977"/>
          </a:xfrm>
          <a:prstGeom prst="rect">
            <a:avLst/>
          </a:prstGeom>
        </p:spPr>
      </p:pic>
      <p:pic>
        <p:nvPicPr>
          <p:cNvPr id="1028" name="Picture 4" descr="http://900igr.net/up/datas/250399/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96" y="1412320"/>
            <a:ext cx="2859586" cy="32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1.ppt4web.ru/images/12376/90600/640/img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6196" r="11949" b="30311"/>
          <a:stretch/>
        </p:blipFill>
        <p:spPr bwMode="auto">
          <a:xfrm>
            <a:off x="746311" y="1132949"/>
            <a:ext cx="3221855" cy="18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/>
          <a:stretch/>
        </p:blipFill>
        <p:spPr>
          <a:xfrm>
            <a:off x="2711116" y="425052"/>
            <a:ext cx="6497052" cy="5690937"/>
          </a:xfrm>
        </p:spPr>
      </p:pic>
    </p:spTree>
    <p:extLst>
      <p:ext uri="{BB962C8B-B14F-4D97-AF65-F5344CB8AC3E}">
        <p14:creationId xmlns:p14="http://schemas.microsoft.com/office/powerpoint/2010/main" val="157281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126" y="452718"/>
            <a:ext cx="8478708" cy="846693"/>
          </a:xfrm>
        </p:spPr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5" y="1175313"/>
            <a:ext cx="6892451" cy="5169339"/>
          </a:xfrm>
        </p:spPr>
      </p:pic>
    </p:spTree>
    <p:extLst>
      <p:ext uri="{BB962C8B-B14F-4D97-AF65-F5344CB8AC3E}">
        <p14:creationId xmlns:p14="http://schemas.microsoft.com/office/powerpoint/2010/main" val="38021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16" y="484802"/>
            <a:ext cx="10503152" cy="1400530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коробка вместительней?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6" y="2490818"/>
            <a:ext cx="3829637" cy="307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758" y="1660743"/>
            <a:ext cx="3368842" cy="331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8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найти объём детали?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5670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8780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М"</a:t>
            </a:r>
            <a:b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Объёмы. </a:t>
            </a: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 параллелепипеда</a:t>
            </a:r>
          </a:p>
        </p:txBody>
      </p:sp>
    </p:spTree>
    <p:extLst>
      <p:ext uri="{BB962C8B-B14F-4D97-AF65-F5344CB8AC3E}">
        <p14:creationId xmlns:p14="http://schemas.microsoft.com/office/powerpoint/2010/main" val="26471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6631"/>
          </a:xfrm>
        </p:spPr>
        <p:txBody>
          <a:bodyPr/>
          <a:lstStyle/>
          <a:p>
            <a:r>
              <a:rPr lang="ru-RU" dirty="0" smtClean="0"/>
              <a:t>Разбейте на две группы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4" t="41424" b="-1"/>
          <a:stretch/>
        </p:blipFill>
        <p:spPr>
          <a:xfrm>
            <a:off x="546480" y="2729753"/>
            <a:ext cx="2548028" cy="24577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44554" b="31467"/>
          <a:stretch/>
        </p:blipFill>
        <p:spPr>
          <a:xfrm>
            <a:off x="3473864" y="1319349"/>
            <a:ext cx="3103107" cy="216843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r="64226" b="37152"/>
          <a:stretch/>
        </p:blipFill>
        <p:spPr>
          <a:xfrm>
            <a:off x="9217556" y="2879054"/>
            <a:ext cx="2001293" cy="182880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0" t="40431" r="17922" b="39281"/>
          <a:stretch/>
        </p:blipFill>
        <p:spPr>
          <a:xfrm>
            <a:off x="5923826" y="4145718"/>
            <a:ext cx="888275" cy="85126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2" t="40431" r="36524" b="44158"/>
          <a:stretch/>
        </p:blipFill>
        <p:spPr>
          <a:xfrm>
            <a:off x="7118808" y="1123406"/>
            <a:ext cx="1094459" cy="1231267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55634" r="34344" b="14789"/>
          <a:stretch/>
        </p:blipFill>
        <p:spPr>
          <a:xfrm>
            <a:off x="4018793" y="3885194"/>
            <a:ext cx="1107541" cy="2505153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3" t="60719" r="4613" b="19978"/>
          <a:stretch/>
        </p:blipFill>
        <p:spPr>
          <a:xfrm>
            <a:off x="9535886" y="5485099"/>
            <a:ext cx="1909569" cy="932230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6" t="51276" r="44290" b="13855"/>
          <a:stretch/>
        </p:blipFill>
        <p:spPr>
          <a:xfrm>
            <a:off x="7501256" y="3025361"/>
            <a:ext cx="901338" cy="33649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9350" y="2024551"/>
            <a:ext cx="378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67240" y="5766548"/>
            <a:ext cx="378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69710" y="5187481"/>
            <a:ext cx="431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69970" y="5397216"/>
            <a:ext cx="431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163119" y="5050453"/>
            <a:ext cx="431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40825" y="3487783"/>
            <a:ext cx="431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78740" y="1262167"/>
            <a:ext cx="431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240086" y="1574316"/>
            <a:ext cx="431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65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Как найти объём ?</a:t>
            </a:r>
            <a:endParaRPr lang="ru-RU" sz="6600" dirty="0"/>
          </a:p>
        </p:txBody>
      </p:sp>
      <p:pic>
        <p:nvPicPr>
          <p:cNvPr id="2050" name="Picture 2" descr="https://ppt4web.ru/images/288/15453/640/img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8364" r="19316"/>
          <a:stretch/>
        </p:blipFill>
        <p:spPr bwMode="auto">
          <a:xfrm>
            <a:off x="6439988" y="2461509"/>
            <a:ext cx="3370218" cy="38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diko.ru/attachments/Image/1_1.png?template=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08" y="1853248"/>
            <a:ext cx="3006136" cy="4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251293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между кубиками и измерениями прямоугольного параллелепипеда.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3" y="2704010"/>
            <a:ext cx="4676775" cy="2057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8"/>
          <a:stretch/>
        </p:blipFill>
        <p:spPr>
          <a:xfrm>
            <a:off x="5616213" y="2377441"/>
            <a:ext cx="6096000" cy="40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7508"/>
          <a:stretch/>
        </p:blipFill>
        <p:spPr>
          <a:xfrm>
            <a:off x="276332" y="1121915"/>
            <a:ext cx="4387948" cy="304165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8201" y="364942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ФОРМУЛЫ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76" y="1088002"/>
            <a:ext cx="3557183" cy="26678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2528" r="13672" b="36611"/>
          <a:stretch/>
        </p:blipFill>
        <p:spPr>
          <a:xfrm>
            <a:off x="4902169" y="3814613"/>
            <a:ext cx="4921690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объём обозначается буквой </a:t>
            </a:r>
            <a:r>
              <a:rPr lang="en-US" dirty="0" smtClean="0"/>
              <a:t>V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804174" cy="3172225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латыни объём записывается так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первой букве этого слова и стали обозначать объём.</a:t>
            </a:r>
          </a:p>
        </p:txBody>
      </p:sp>
    </p:spTree>
    <p:extLst>
      <p:ext uri="{BB962C8B-B14F-4D97-AF65-F5344CB8AC3E}">
        <p14:creationId xmlns:p14="http://schemas.microsoft.com/office/powerpoint/2010/main" val="3979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64" y="129077"/>
            <a:ext cx="8759146" cy="1400530"/>
          </a:xfrm>
        </p:spPr>
        <p:txBody>
          <a:bodyPr/>
          <a:lstStyle/>
          <a:p>
            <a:pPr algn="ctr"/>
            <a:r>
              <a:rPr lang="ru-RU" dirty="0" smtClean="0"/>
              <a:t>Единицы измерения объёма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38684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701" r="14783" b="11376"/>
          <a:stretch/>
        </p:blipFill>
        <p:spPr>
          <a:xfrm>
            <a:off x="8098972" y="2849473"/>
            <a:ext cx="3670663" cy="3459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29" y="464541"/>
            <a:ext cx="2840175" cy="21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Баррель- это сколько?</a:t>
            </a:r>
            <a:endParaRPr lang="ru-RU" dirty="0"/>
          </a:p>
        </p:txBody>
      </p:sp>
      <p:pic>
        <p:nvPicPr>
          <p:cNvPr id="3074" name="Picture 2" descr="http://n4a.ru/wp-content/uploads/2016/09/bare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75" y="1283369"/>
            <a:ext cx="2917232" cy="4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</TotalTime>
  <Words>80</Words>
  <Application>Microsoft Office PowerPoint</Application>
  <PresentationFormat>Широкоэкранный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Ион</vt:lpstr>
      <vt:lpstr>Объём</vt:lpstr>
      <vt:lpstr>Тема урока</vt:lpstr>
      <vt:lpstr>Разбейте на две группы</vt:lpstr>
      <vt:lpstr>Как найти объём ?</vt:lpstr>
      <vt:lpstr>Взаимосвязь между кубиками и измерениями прямоугольного параллелепипеда.</vt:lpstr>
      <vt:lpstr>Презентация PowerPoint</vt:lpstr>
      <vt:lpstr>Почему объём обозначается буквой V ?</vt:lpstr>
      <vt:lpstr>Единицы измерения объёма</vt:lpstr>
      <vt:lpstr>Баррель- это сколько?</vt:lpstr>
      <vt:lpstr>Презентация PowerPoint</vt:lpstr>
      <vt:lpstr>Исследовательская работа</vt:lpstr>
      <vt:lpstr>Какая коробка вместительней?</vt:lpstr>
      <vt:lpstr>Как найти объём детали?</vt:lpstr>
      <vt:lpstr>Презентация PowerPoint</vt:lpstr>
      <vt:lpstr>Три М"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25</cp:revision>
  <dcterms:created xsi:type="dcterms:W3CDTF">2018-06-26T17:10:41Z</dcterms:created>
  <dcterms:modified xsi:type="dcterms:W3CDTF">2019-09-16T20:17:48Z</dcterms:modified>
</cp:coreProperties>
</file>